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JAZ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F2A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C6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a free Ijaz tool · ijaz.ai/tools</a:t>
            </a:r>
            <a:endParaRPr lang="en-US" sz="1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09728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8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 visibility plan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737360"/>
            <a:ext cx="110916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40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265176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6C6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[Title] · [Company]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3566160"/>
            <a:ext cx="11091672" cy="1463040"/>
          </a:xfrm>
          <a:prstGeom prst="rect">
            <a:avLst/>
          </a:prstGeom>
          <a:solidFill>
            <a:srgbClr val="FBF6EC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3657600"/>
            <a:ext cx="10543032" cy="12801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altLang="en-US" sz="22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should he or she be known for?]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three themes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566160" cy="4754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1371600"/>
            <a:ext cx="3566160" cy="91440"/>
          </a:xfrm>
          <a:prstGeom prst="rect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1600200"/>
            <a:ext cx="310896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8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[Theme 1]</a:t>
            </a:r>
            <a:endParaRPr lang="en-US" sz="1800" dirty="0"/>
          </a:p>
          <a:p>
            <a:pPr algn="l" indent="0" marL="0">
              <a:buNone/>
            </a:pPr>
            <a:r>
              <a:rPr lang="en-US" altLang="en-US" sz="18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800" dirty="0"/>
          </a:p>
          <a:p>
            <a:pPr algn="l" indent="0" marL="0">
              <a:buNone/>
            </a:pPr>
            <a:r>
              <a:rPr lang="en-US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297680" y="1371600"/>
            <a:ext cx="3566160" cy="4754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297680" y="1371600"/>
            <a:ext cx="3566160" cy="91440"/>
          </a:xfrm>
          <a:prstGeom prst="rect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26280" y="1600200"/>
            <a:ext cx="310896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8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[Theme 2]</a:t>
            </a:r>
            <a:endParaRPr lang="en-US" sz="1800" dirty="0"/>
          </a:p>
          <a:p>
            <a:pPr algn="l" indent="0" marL="0">
              <a:buNone/>
            </a:pPr>
            <a:r>
              <a:rPr lang="en-US" altLang="en-US" sz="18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800" dirty="0"/>
          </a:p>
          <a:p>
            <a:pPr algn="l" indent="0" marL="0">
              <a:buNone/>
            </a:pPr>
            <a:r>
              <a:rPr lang="en-US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046720" y="1371600"/>
            <a:ext cx="3566160" cy="4754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046720" y="1371600"/>
            <a:ext cx="3566160" cy="91440"/>
          </a:xfrm>
          <a:prstGeom prst="rect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75320" y="1600200"/>
            <a:ext cx="310896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8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[Theme 3]</a:t>
            </a:r>
            <a:endParaRPr lang="en-US" sz="1800" dirty="0"/>
          </a:p>
          <a:p>
            <a:pPr algn="l" indent="0" marL="0">
              <a:buNone/>
            </a:pPr>
            <a:r>
              <a:rPr lang="en-US" altLang="en-US" sz="18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800" dirty="0"/>
          </a:p>
          <a:p>
            <a:pPr algn="l" indent="0" marL="0">
              <a:buNone/>
            </a:pPr>
            <a:r>
              <a:rPr lang="en-US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Channels and rhythm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5394960" cy="49377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LinkedIn: Short posts in his or her own voice on the themes, and comments on sector news.</a:t>
            </a:r>
            <a:endParaRPr lang="en-US" sz="14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X: Brief positions on major moments and announcements.</a:t>
            </a:r>
            <a:endParaRPr lang="en-US" sz="14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Op-eds: An article in a newspaper or business outlet on one of the three themes.</a:t>
            </a:r>
            <a:endParaRPr lang="en-US" sz="14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Press interviews: Selected interviews with business media, fully prepared.</a:t>
            </a:r>
            <a:endParaRPr lang="en-US" sz="14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Conferences and forums: As a speaker on a panel, not only attending.</a:t>
            </a:r>
            <a:endParaRPr lang="en-US" sz="14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Podcasts: Long-form conversations that show personality and expertise.</a:t>
            </a:r>
            <a:endParaRPr lang="en-US" sz="14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Internal communication: A monthly note or town hall with employees.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263640" y="1280160"/>
            <a:ext cx="5394960" cy="49377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6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Rhythm</a:t>
            </a:r>
            <a:endParaRPr lang="en-US" sz="16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6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6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600" dirty="0"/>
          </a:p>
          <a:p>
            <a:pPr algn="l" indent="0" marL="0">
              <a:buNone/>
            </a:pPr>
            <a:r>
              <a:rPr lang="en-US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6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Conferences and moments</a:t>
            </a:r>
            <a:endParaRPr lang="en-US" sz="16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6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6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6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Limits and measures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owner: [Who runs the plan]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5394960" cy="45720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7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 measures</a:t>
            </a:r>
            <a:endParaRPr lang="en-US" sz="17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7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7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263640" y="1463040"/>
            <a:ext cx="5394960" cy="45720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7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Topics to stay away from</a:t>
            </a:r>
            <a:endParaRPr lang="en-US" sz="17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7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7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visibility plan</dc:title>
  <dc:subject>PptxGenJS Presentation</dc:subject>
  <dc:creator>Ijaz</dc:creator>
  <cp:lastModifiedBy>Ijaz</cp:lastModifiedBy>
  <cp:revision>1</cp:revision>
  <dcterms:created xsi:type="dcterms:W3CDTF">2026-11-02T20:33:39Z</dcterms:created>
  <dcterms:modified xsi:type="dcterms:W3CDTF">2026-11-02T20:33:39Z</dcterms:modified>
</cp:coreProperties>
</file>