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JAZ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F2A93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6446520"/>
            <a:ext cx="11274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C6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صُنع بأداة مجانية من إيجاز · ijaz.ai/tools</a:t>
            </a:r>
            <a:endParaRPr lang="en-US" sz="1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097280"/>
            <a:ext cx="11091672" cy="5486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indent="0" marL="0">
              <a:buNone/>
            </a:pPr>
            <a:r>
              <a:rPr lang="ar-SA" altLang="en-US" sz="18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خطة الحضور القيادي</a:t>
            </a:r>
            <a:endParaRPr lang="ar-SA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1737360"/>
            <a:ext cx="11091672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indent="0" marL="0">
              <a:buNone/>
            </a:pPr>
            <a:r>
              <a:rPr lang="ar-SA" altLang="en-US" sz="40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[الاسم]</a:t>
            </a:r>
            <a:endParaRPr lang="ar-SA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265176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indent="0" marL="0">
              <a:buNone/>
            </a:pPr>
            <a:r>
              <a:rPr lang="ar-SA" altLang="en-US" sz="1800" dirty="0">
                <a:solidFill>
                  <a:srgbClr val="6C6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[المنصب] · [الشركة]</a:t>
            </a:r>
            <a:endParaRPr lang="ar-SA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3566160"/>
            <a:ext cx="11091672" cy="1463040"/>
          </a:xfrm>
          <a:prstGeom prst="rect">
            <a:avLst/>
          </a:prstGeom>
          <a:solidFill>
            <a:srgbClr val="FBF6EC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3657600"/>
            <a:ext cx="10543032" cy="12801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ctr" indent="0" marL="0">
              <a:buNone/>
            </a:pPr>
            <a:r>
              <a:rPr lang="ar-SA" altLang="en-US" sz="22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[بماذا نريد أن يُعرف؟]</a:t>
            </a:r>
            <a:endParaRPr lang="ar-SA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indent="0" marL="0">
              <a:buNone/>
            </a:pPr>
            <a:r>
              <a:rPr lang="ar-SA" altLang="en-US" sz="28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الموضوعات الثلاثة</a:t>
            </a:r>
            <a:endParaRPr lang="ar-SA" sz="2800" dirty="0"/>
          </a:p>
        </p:txBody>
      </p:sp>
      <p:sp>
        <p:nvSpPr>
          <p:cNvPr id="3" name="Shape 1"/>
          <p:cNvSpPr/>
          <p:nvPr/>
        </p:nvSpPr>
        <p:spPr>
          <a:xfrm>
            <a:off x="8074152" y="1371600"/>
            <a:ext cx="3566160" cy="4754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CDB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74152" y="1371600"/>
            <a:ext cx="3566160" cy="91440"/>
          </a:xfrm>
          <a:prstGeom prst="rect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302752" y="1600200"/>
            <a:ext cx="310896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indent="0" marL="0">
              <a:buNone/>
            </a:pPr>
            <a:r>
              <a:rPr lang="ar-SA" altLang="en-US" sz="18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[الموضوع الأول]</a:t>
            </a:r>
            <a:endParaRPr lang="ar-SA" sz="1800" dirty="0"/>
          </a:p>
          <a:p>
            <a:pPr rtl="1" algn="r" indent="0" marL="0">
              <a:buNone/>
            </a:pPr>
            <a:r>
              <a:rPr lang="ar-SA" altLang="en-US" sz="18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ar-SA" sz="1800" dirty="0"/>
          </a:p>
          <a:p>
            <a:pPr rtl="1" algn="r" indent="0" marL="0">
              <a:buNone/>
            </a:pPr>
            <a:r>
              <a:rPr lang="ar-SA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</a:t>
            </a:r>
            <a:endParaRPr lang="ar-SA" sz="1800" dirty="0"/>
          </a:p>
        </p:txBody>
      </p:sp>
      <p:sp>
        <p:nvSpPr>
          <p:cNvPr id="6" name="Shape 4"/>
          <p:cNvSpPr/>
          <p:nvPr/>
        </p:nvSpPr>
        <p:spPr>
          <a:xfrm>
            <a:off x="4325112" y="1371600"/>
            <a:ext cx="3566160" cy="4754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CDB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325112" y="1371600"/>
            <a:ext cx="3566160" cy="91440"/>
          </a:xfrm>
          <a:prstGeom prst="rect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53712" y="1600200"/>
            <a:ext cx="310896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indent="0" marL="0">
              <a:buNone/>
            </a:pPr>
            <a:r>
              <a:rPr lang="ar-SA" altLang="en-US" sz="18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[الموضوع الثاني]</a:t>
            </a:r>
            <a:endParaRPr lang="ar-SA" sz="1800" dirty="0"/>
          </a:p>
          <a:p>
            <a:pPr rtl="1" algn="r" indent="0" marL="0">
              <a:buNone/>
            </a:pPr>
            <a:r>
              <a:rPr lang="ar-SA" altLang="en-US" sz="18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ar-SA" sz="1800" dirty="0"/>
          </a:p>
          <a:p>
            <a:pPr rtl="1" algn="r" indent="0" marL="0">
              <a:buNone/>
            </a:pPr>
            <a:r>
              <a:rPr lang="ar-SA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</a:t>
            </a:r>
            <a:endParaRPr lang="ar-SA" sz="1800" dirty="0"/>
          </a:p>
        </p:txBody>
      </p:sp>
      <p:sp>
        <p:nvSpPr>
          <p:cNvPr id="9" name="Shape 7"/>
          <p:cNvSpPr/>
          <p:nvPr/>
        </p:nvSpPr>
        <p:spPr>
          <a:xfrm>
            <a:off x="576072" y="1371600"/>
            <a:ext cx="3566160" cy="4754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CDB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76072" y="1371600"/>
            <a:ext cx="3566160" cy="91440"/>
          </a:xfrm>
          <a:prstGeom prst="rect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4672" y="1600200"/>
            <a:ext cx="310896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indent="0" marL="0">
              <a:buNone/>
            </a:pPr>
            <a:r>
              <a:rPr lang="ar-SA" altLang="en-US" sz="18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[الموضوع الثالث]</a:t>
            </a:r>
            <a:endParaRPr lang="ar-SA" sz="1800" dirty="0"/>
          </a:p>
          <a:p>
            <a:pPr rtl="1" algn="r" indent="0" marL="0">
              <a:buNone/>
            </a:pPr>
            <a:r>
              <a:rPr lang="ar-SA" altLang="en-US" sz="18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ar-SA" sz="1800" dirty="0"/>
          </a:p>
          <a:p>
            <a:pPr rtl="1" algn="r" indent="0" marL="0">
              <a:buNone/>
            </a:pPr>
            <a:r>
              <a:rPr lang="ar-SA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</a:t>
            </a:r>
            <a:endParaRPr lang="ar-SA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indent="0" marL="0">
              <a:buNone/>
            </a:pPr>
            <a:r>
              <a:rPr lang="ar-SA" altLang="en-US" sz="28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القنوات والإيقاع</a:t>
            </a:r>
            <a:endParaRPr lang="ar-SA" sz="2800" dirty="0"/>
          </a:p>
        </p:txBody>
      </p:sp>
      <p:sp>
        <p:nvSpPr>
          <p:cNvPr id="3" name="Text 1"/>
          <p:cNvSpPr/>
          <p:nvPr/>
        </p:nvSpPr>
        <p:spPr>
          <a:xfrm>
            <a:off x="6245352" y="1280160"/>
            <a:ext cx="5394960" cy="49377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 لينكدإن: منشورات قصيرة بصوته عن موضوعاته، وتعليقات على أخبار القطاع.</a:t>
            </a:r>
            <a:endParaRPr lang="ar-SA" sz="14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 إكس: مواقف موجزة في المناسبات والإعلانات الكبرى.</a:t>
            </a:r>
            <a:endParaRPr lang="ar-SA" sz="14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 مقالات الرأي: مقال في صحيفة أو منصة اقتصادية عن أحد الموضوعات الثلاثة.</a:t>
            </a:r>
            <a:endParaRPr lang="ar-SA" sz="14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 المقابلات الصحفية: مقابلات مختارة مع وسائل الإعلام الاقتصادية، بتحضير مسبق.</a:t>
            </a:r>
            <a:endParaRPr lang="ar-SA" sz="14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 المؤتمرات والمنتديات: متحدثاً في جلسة، لا حضوراً فقط.</a:t>
            </a:r>
            <a:endParaRPr lang="ar-SA" sz="14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 البودكاست: حلقات حوارية طويلة تُظهر شخصيته وخبرته.</a:t>
            </a:r>
            <a:endParaRPr lang="ar-SA" sz="14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☐ التواصل الداخلي: رسالة شهرية أو لقاء مفتوح مع الموظفين.</a:t>
            </a:r>
            <a:endParaRPr lang="ar-SA" sz="1400" dirty="0"/>
          </a:p>
        </p:txBody>
      </p:sp>
      <p:sp>
        <p:nvSpPr>
          <p:cNvPr id="4" name="Text 2"/>
          <p:cNvSpPr/>
          <p:nvPr/>
        </p:nvSpPr>
        <p:spPr>
          <a:xfrm>
            <a:off x="530352" y="1280160"/>
            <a:ext cx="5394960" cy="49377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indent="0" marL="0">
              <a:buNone/>
            </a:pPr>
            <a:r>
              <a:rPr lang="ar-SA" altLang="en-US" sz="16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الإيقاع</a:t>
            </a:r>
            <a:endParaRPr lang="ar-SA" sz="16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ar-SA" sz="16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ar-SA" sz="16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ar-SA" sz="1600" dirty="0"/>
          </a:p>
          <a:p>
            <a:pPr rtl="1" algn="r" indent="0" marL="0">
              <a:buNone/>
            </a:pPr>
            <a:r>
              <a:rPr lang="ar-SA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ar-SA" sz="1600" dirty="0"/>
          </a:p>
          <a:p>
            <a:pPr rtl="1" algn="r" indent="0" marL="0">
              <a:buNone/>
            </a:pPr>
            <a:r>
              <a:rPr lang="ar-SA" altLang="en-US" sz="16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المؤتمرات والمناسبات</a:t>
            </a:r>
            <a:endParaRPr lang="ar-SA" sz="16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ar-SA" sz="16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ar-SA" sz="16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ar-SA" sz="16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4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ar-SA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indent="0" marL="0">
              <a:buNone/>
            </a:pPr>
            <a:r>
              <a:rPr lang="ar-SA" altLang="en-US" sz="28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الحدود والقياس</a:t>
            </a:r>
            <a:endParaRPr lang="ar-SA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indent="0" marL="0">
              <a:buNone/>
            </a:pPr>
            <a:r>
              <a:rPr lang="ar-SA" altLang="en-US" sz="15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يدير الخطة: [من يدير الخطة]</a:t>
            </a:r>
            <a:endParaRPr lang="ar-SA" sz="1500" dirty="0"/>
          </a:p>
        </p:txBody>
      </p:sp>
      <p:sp>
        <p:nvSpPr>
          <p:cNvPr id="4" name="Text 2"/>
          <p:cNvSpPr/>
          <p:nvPr/>
        </p:nvSpPr>
        <p:spPr>
          <a:xfrm>
            <a:off x="6245352" y="1463040"/>
            <a:ext cx="5394960" cy="45720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indent="0" marL="0">
              <a:buNone/>
            </a:pPr>
            <a:r>
              <a:rPr lang="ar-SA" altLang="en-US" sz="17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مؤشرات النجاح</a:t>
            </a:r>
            <a:endParaRPr lang="ar-SA" sz="17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ar-SA" sz="17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ar-SA" sz="17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ar-SA" sz="1700" dirty="0"/>
          </a:p>
        </p:txBody>
      </p:sp>
      <p:sp>
        <p:nvSpPr>
          <p:cNvPr id="5" name="Text 3"/>
          <p:cNvSpPr/>
          <p:nvPr/>
        </p:nvSpPr>
        <p:spPr>
          <a:xfrm>
            <a:off x="530352" y="1463040"/>
            <a:ext cx="5394960" cy="45720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rtl="1" algn="r" indent="0" marL="0">
              <a:buNone/>
            </a:pPr>
            <a:r>
              <a:rPr lang="ar-SA" altLang="en-US" sz="17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موضوعات لا يتحدث فيها</a:t>
            </a:r>
            <a:endParaRPr lang="ar-SA" sz="17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ar-SA" sz="17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ar-SA" sz="1700" dirty="0"/>
          </a:p>
          <a:p>
            <a:pPr rtl="1" algn="r" marL="190500" indent="-190500">
              <a:spcAft>
                <a:spcPts val="600"/>
              </a:spcAft>
              <a:buSzPct val="100000"/>
              <a:buChar char="•"/>
            </a:pPr>
            <a:r>
              <a:rPr lang="ar-SA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ar-SA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خطة الحضور القيادي</dc:title>
  <dc:subject>PptxGenJS Presentation</dc:subject>
  <dc:creator>Ijaz</dc:creator>
  <cp:lastModifiedBy>Ijaz</cp:lastModifiedBy>
  <cp:revision>1</cp:revision>
  <dcterms:created xsi:type="dcterms:W3CDTF">2026-11-02T19:38:38Z</dcterms:created>
  <dcterms:modified xsi:type="dcterms:W3CDTF">2026-11-02T19:38:38Z</dcterms:modified>
</cp:coreProperties>
</file>