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JAZ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F2A93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644652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C6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a free Ijaz tool · ijaz.ai/tools</a:t>
            </a:r>
            <a:endParaRPr lang="en-US" sz="1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28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Message house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15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is this house about?]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822960" y="1417320"/>
            <a:ext cx="10543032" cy="1600200"/>
          </a:xfrm>
          <a:prstGeom prst="triangle">
            <a:avLst/>
          </a:prstGeom>
          <a:solidFill>
            <a:srgbClr val="1A1712"/>
          </a:solidFill>
          <a:ln w="12700">
            <a:solidFill>
              <a:srgbClr val="1A171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108960" y="2148840"/>
            <a:ext cx="5971032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alt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[Key message]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005840" y="3127248"/>
            <a:ext cx="329184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CDB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15568" y="3200400"/>
            <a:ext cx="3072384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altLang="en-US" sz="14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[Supporting message 1]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15568" y="3931920"/>
            <a:ext cx="3072384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1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en-US" sz="11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1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636008" y="3127248"/>
            <a:ext cx="329184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CDB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45736" y="3200400"/>
            <a:ext cx="3072384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altLang="en-US" sz="14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[Supporting message 2]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745736" y="3931920"/>
            <a:ext cx="3072384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1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en-US" sz="11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1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266176" y="3127248"/>
            <a:ext cx="329184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9CDB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375904" y="3200400"/>
            <a:ext cx="3072384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altLang="en-US" sz="14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[Supporting message 3]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375904" y="3931920"/>
            <a:ext cx="3072384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1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en-US" sz="11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1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22960" y="5559552"/>
            <a:ext cx="10543032" cy="749808"/>
          </a:xfrm>
          <a:prstGeom prst="rect">
            <a:avLst/>
          </a:prstGeom>
          <a:solidFill>
            <a:srgbClr val="FBF6EC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05840" y="5596128"/>
            <a:ext cx="10177272" cy="67665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altLang="en-US" sz="13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[Foundation: what we stand on]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28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we speak to, and what we avoid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1280160"/>
            <a:ext cx="5394960" cy="48463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16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</a:t>
            </a:r>
            <a:endParaRPr lang="en-US" sz="1600" dirty="0"/>
          </a:p>
          <a:p>
            <a:pPr algn="l" indent="0" marL="0">
              <a:buNone/>
            </a:pPr>
            <a:r>
              <a:rPr lang="en-US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[Who are you speaking to?]</a:t>
            </a:r>
            <a:endParaRPr lang="en-US" sz="1600" dirty="0"/>
          </a:p>
          <a:p>
            <a:pPr algn="l" indent="0" marL="0">
              <a:buNone/>
            </a:pPr>
            <a:r>
              <a:rPr lang="en-US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1600" dirty="0"/>
          </a:p>
          <a:p>
            <a:pPr algn="l" indent="0" marL="0">
              <a:buNone/>
            </a:pPr>
            <a:r>
              <a:rPr lang="en-US" altLang="en-US" sz="16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they doubt or worry about</a:t>
            </a:r>
            <a:endParaRPr lang="en-US" sz="1600" dirty="0"/>
          </a:p>
          <a:p>
            <a:pPr algn="l" indent="0" marL="0">
              <a:buNone/>
            </a:pPr>
            <a:r>
              <a:rPr lang="en-US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[What does your audience doubt or worry about?]</a:t>
            </a:r>
            <a:endParaRPr lang="en-US" sz="1600" dirty="0"/>
          </a:p>
          <a:p>
            <a:pPr algn="l" indent="0" marL="0">
              <a:buNone/>
            </a:pPr>
            <a:r>
              <a:rPr lang="en-US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1600" dirty="0"/>
          </a:p>
          <a:p>
            <a:pPr algn="l" indent="0" marL="0">
              <a:buNone/>
            </a:pPr>
            <a:r>
              <a:rPr lang="en-US" altLang="en-US" sz="16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Spokespeople</a:t>
            </a:r>
            <a:endParaRPr lang="en-US" sz="1600" dirty="0"/>
          </a:p>
          <a:p>
            <a:pPr algn="l" indent="0" marL="0">
              <a:buNone/>
            </a:pPr>
            <a:r>
              <a:rPr lang="en-US" altLang="en-US" sz="16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[Who speaks to these messages]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263640" y="1280160"/>
            <a:ext cx="5394960" cy="48463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16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do not say</a:t>
            </a:r>
            <a:endParaRPr lang="en-US" sz="16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5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en-US" sz="16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5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en-US" sz="16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5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____________________________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Message house</dc:title>
  <dc:subject>PptxGenJS Presentation</dc:subject>
  <dc:creator>Ijaz</dc:creator>
  <cp:lastModifiedBy>Ijaz</cp:lastModifiedBy>
  <cp:revision>1</cp:revision>
  <dcterms:created xsi:type="dcterms:W3CDTF">2026-11-02T20:36:55Z</dcterms:created>
  <dcterms:modified xsi:type="dcterms:W3CDTF">2026-11-02T20:36:55Z</dcterms:modified>
</cp:coreProperties>
</file>