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JA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2A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صُنع بأداة مجانية من إيجاز · ijaz.ai/tools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بيت الرسائل</a:t>
            </a:r>
            <a:endParaRPr lang="ar-SA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[عمّ هذا البيت؟]</a:t>
            </a:r>
            <a:endParaRPr lang="ar-SA" sz="150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10543032" cy="1600200"/>
          </a:xfrm>
          <a:prstGeom prst="triangle">
            <a:avLst/>
          </a:prstGeom>
          <a:solidFill>
            <a:srgbClr val="1A1712"/>
          </a:solidFill>
          <a:ln w="12700">
            <a:solidFill>
              <a:srgbClr val="1A171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108960" y="2148840"/>
            <a:ext cx="5971032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[الرسالة الرئيسية]</a:t>
            </a:r>
            <a:endParaRPr lang="ar-SA" sz="1500" dirty="0"/>
          </a:p>
        </p:txBody>
      </p:sp>
      <p:sp>
        <p:nvSpPr>
          <p:cNvPr id="6" name="Shape 4"/>
          <p:cNvSpPr/>
          <p:nvPr/>
        </p:nvSpPr>
        <p:spPr>
          <a:xfrm>
            <a:off x="7891272" y="3127248"/>
            <a:ext cx="32918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01000" y="3200400"/>
            <a:ext cx="3072384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[الرسالة الداعمة الأولى]</a:t>
            </a:r>
            <a:endParaRPr lang="ar-SA" sz="1400" dirty="0"/>
          </a:p>
        </p:txBody>
      </p:sp>
      <p:sp>
        <p:nvSpPr>
          <p:cNvPr id="8" name="Text 6"/>
          <p:cNvSpPr/>
          <p:nvPr/>
        </p:nvSpPr>
        <p:spPr>
          <a:xfrm>
            <a:off x="8001000" y="3931920"/>
            <a:ext cx="3072384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1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100" dirty="0"/>
          </a:p>
        </p:txBody>
      </p:sp>
      <p:sp>
        <p:nvSpPr>
          <p:cNvPr id="9" name="Shape 7"/>
          <p:cNvSpPr/>
          <p:nvPr/>
        </p:nvSpPr>
        <p:spPr>
          <a:xfrm>
            <a:off x="4261104" y="3127248"/>
            <a:ext cx="32918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70832" y="3200400"/>
            <a:ext cx="3072384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[الرسالة الداعمة الثانية]</a:t>
            </a:r>
            <a:endParaRPr lang="ar-SA" sz="1400" dirty="0"/>
          </a:p>
        </p:txBody>
      </p:sp>
      <p:sp>
        <p:nvSpPr>
          <p:cNvPr id="11" name="Text 9"/>
          <p:cNvSpPr/>
          <p:nvPr/>
        </p:nvSpPr>
        <p:spPr>
          <a:xfrm>
            <a:off x="4370832" y="3931920"/>
            <a:ext cx="3072384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1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630936" y="3127248"/>
            <a:ext cx="32918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0664" y="3200400"/>
            <a:ext cx="3072384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[الرسالة الداعمة الثالثة]</a:t>
            </a:r>
            <a:endParaRPr lang="ar-SA" sz="1400" dirty="0"/>
          </a:p>
        </p:txBody>
      </p:sp>
      <p:sp>
        <p:nvSpPr>
          <p:cNvPr id="14" name="Text 12"/>
          <p:cNvSpPr/>
          <p:nvPr/>
        </p:nvSpPr>
        <p:spPr>
          <a:xfrm>
            <a:off x="740664" y="3931920"/>
            <a:ext cx="3072384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1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5559552"/>
            <a:ext cx="10543032" cy="749808"/>
          </a:xfrm>
          <a:prstGeom prst="rect">
            <a:avLst/>
          </a:prstGeom>
          <a:solidFill>
            <a:srgbClr val="FBF6EC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5596128"/>
            <a:ext cx="10177272" cy="67665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[القاعدة: ما نقوم عليه]</a:t>
            </a:r>
            <a:endParaRPr lang="ar-SA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لمن نتحدث، وما نتجنبه</a:t>
            </a:r>
            <a:endParaRPr lang="ar-SA" sz="2800" dirty="0"/>
          </a:p>
        </p:txBody>
      </p:sp>
      <p:sp>
        <p:nvSpPr>
          <p:cNvPr id="3" name="Text 1"/>
          <p:cNvSpPr/>
          <p:nvPr/>
        </p:nvSpPr>
        <p:spPr>
          <a:xfrm>
            <a:off x="6245352" y="1280160"/>
            <a:ext cx="5394960" cy="4846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الجمهور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[لمن تتحدثون؟]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 يقلقه أو يشكك فيه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[ما الذي يشكك فيه جمهوركم أو يقلقه؟]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المتحدثون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[من يتحدث بهذه الرسائل]</a:t>
            </a:r>
            <a:endParaRPr lang="ar-SA" sz="1600" dirty="0"/>
          </a:p>
        </p:txBody>
      </p:sp>
      <p:sp>
        <p:nvSpPr>
          <p:cNvPr id="4" name="Text 2"/>
          <p:cNvSpPr/>
          <p:nvPr/>
        </p:nvSpPr>
        <p:spPr>
          <a:xfrm>
            <a:off x="530352" y="1280160"/>
            <a:ext cx="5394960" cy="4846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 لا نقوله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5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5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5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بيت الرسائل</dc:title>
  <dc:subject>PptxGenJS Presentation</dc:subject>
  <dc:creator>Ijaz</dc:creator>
  <cp:lastModifiedBy>Ijaz</cp:lastModifiedBy>
  <cp:revision>1</cp:revision>
  <dcterms:created xsi:type="dcterms:W3CDTF">2026-11-02T19:48:43Z</dcterms:created>
  <dcterms:modified xsi:type="dcterms:W3CDTF">2026-11-02T19:48:43Z</dcterms:modified>
</cp:coreProperties>
</file>