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a free Ijaz tool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and social media: do and don't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 name]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394960" cy="4480560"/>
          </a:xfrm>
          <a:prstGeom prst="rect">
            <a:avLst/>
          </a:prstGeom>
          <a:solidFill>
            <a:srgbClr val="FBF6EC"/>
          </a:solidFill>
          <a:ln w="25400">
            <a:solidFill>
              <a:srgbClr val="3B7A5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645920"/>
            <a:ext cx="4937760" cy="4114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3B7A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official posts as they are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any journalist to the communications team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your views are your own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before you post if in doubt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394960" cy="4480560"/>
          </a:xfrm>
          <a:prstGeom prst="rect">
            <a:avLst/>
          </a:prstGeom>
          <a:solidFill>
            <a:srgbClr val="FFFFFF"/>
          </a:solidFill>
          <a:ln w="25400">
            <a:solidFill>
              <a:srgbClr val="B3261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2240" y="1645920"/>
            <a:ext cx="4937760" cy="41148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B326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speak for the company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post internal information or customer data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answer criticism from your own accounts</a:t>
            </a:r>
            <a:endParaRPr lang="en-US" sz="20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comment on a crisis or rumour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speaks for the company?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5394960" cy="2926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Authorised spokespeople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263640" y="1280160"/>
            <a:ext cx="5394960" cy="2926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a journalist calls</a:t>
            </a:r>
            <a:endParaRPr lang="en-US" sz="17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comment; refer them to [Where media approaches go].</a:t>
            </a:r>
            <a:endParaRPr lang="en-US" sz="1700" dirty="0"/>
          </a:p>
          <a:p>
            <a:pPr algn="l" indent="0" marL="0">
              <a:buNone/>
            </a:pPr>
            <a:r>
              <a:rPr lang="en-US" altLang="en-US" sz="17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700" dirty="0"/>
          </a:p>
          <a:p>
            <a:pPr algn="l" indent="0" marL="0">
              <a:buNone/>
            </a:pPr>
            <a:r>
              <a:rPr lang="en-US" altLang="en-US" sz="17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</a:t>
            </a:r>
            <a:endParaRPr lang="en-US" sz="17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[Questions go to]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and social media policy</dc:title>
  <dc:subject>PptxGenJS Presentation</dc:subject>
  <dc:creator>Ijaz</dc:creator>
  <cp:lastModifiedBy>Ijaz</cp:lastModifiedBy>
  <cp:revision>1</cp:revision>
  <dcterms:created xsi:type="dcterms:W3CDTF">2026-11-02T20:33:31Z</dcterms:created>
  <dcterms:modified xsi:type="dcterms:W3CDTF">2026-11-02T20:33:31Z</dcterms:modified>
</cp:coreProperties>
</file>