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صُنع بأداة مجانية من إيجاز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الإعلام ووسائل التواصل: ما يجوز وما لا يجوز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[اسم الشركة]</a:t>
            </a:r>
            <a:endParaRPr lang="ar-SA" sz="1500" dirty="0"/>
          </a:p>
        </p:txBody>
      </p:sp>
      <p:sp>
        <p:nvSpPr>
          <p:cNvPr id="4" name="Shape 2"/>
          <p:cNvSpPr/>
          <p:nvPr/>
        </p:nvSpPr>
        <p:spPr>
          <a:xfrm>
            <a:off x="6245352" y="1463040"/>
            <a:ext cx="5394960" cy="4480560"/>
          </a:xfrm>
          <a:prstGeom prst="rect">
            <a:avLst/>
          </a:prstGeom>
          <a:solidFill>
            <a:srgbClr val="FBF6EC"/>
          </a:solidFill>
          <a:ln w="25400">
            <a:solidFill>
              <a:srgbClr val="3B7A5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73952" y="1645920"/>
            <a:ext cx="4937760" cy="4114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000" b="1" dirty="0">
                <a:solidFill>
                  <a:srgbClr val="3B7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نعم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شاركوا منشورات الحسابات الرسمية كما هي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أحيلوا أي صحفي إلى فريق الاتصال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اكتبوا أن آراءكم تمثلكم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اسألوا قبل أن تنشروا إن ترددتم</a:t>
            </a:r>
            <a:endParaRPr lang="ar-SA" sz="2000" dirty="0"/>
          </a:p>
        </p:txBody>
      </p:sp>
      <p:sp>
        <p:nvSpPr>
          <p:cNvPr id="6" name="Shape 4"/>
          <p:cNvSpPr/>
          <p:nvPr/>
        </p:nvSpPr>
        <p:spPr>
          <a:xfrm>
            <a:off x="530352" y="1463040"/>
            <a:ext cx="5394960" cy="4480560"/>
          </a:xfrm>
          <a:prstGeom prst="rect">
            <a:avLst/>
          </a:prstGeom>
          <a:solidFill>
            <a:srgbClr val="FFFFFF"/>
          </a:solidFill>
          <a:ln w="25400">
            <a:solidFill>
              <a:srgbClr val="B3261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8952" y="1645920"/>
            <a:ext cx="4937760" cy="4114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000" b="1" dirty="0">
                <a:solidFill>
                  <a:srgbClr val="B326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تتحدثوا باسم الشركة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تنشروا معلومة داخلية أو بيانات عميل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تردوا على الانتقاد بحساباتكم</a:t>
            </a:r>
            <a:endParaRPr lang="ar-SA" sz="20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تعلّقوا على أزمة أو شائعة</a:t>
            </a:r>
            <a:endParaRPr lang="ar-SA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يتحدث باسم الشركة؟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6245352" y="1280160"/>
            <a:ext cx="5394960" cy="2926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المتحدثون المخولون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</p:txBody>
      </p:sp>
      <p:sp>
        <p:nvSpPr>
          <p:cNvPr id="4" name="Text 2"/>
          <p:cNvSpPr/>
          <p:nvPr/>
        </p:nvSpPr>
        <p:spPr>
          <a:xfrm>
            <a:off x="530352" y="1280160"/>
            <a:ext cx="5394960" cy="2926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إن اتصل بكم صحفي</a:t>
            </a:r>
            <a:endParaRPr lang="ar-SA" sz="17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تعلّقوا، وأحيلوه إلى [إلى من تُحال اتصالات الإعلام].</a:t>
            </a:r>
            <a:endParaRPr lang="ar-SA" sz="1700" dirty="0"/>
          </a:p>
          <a:p>
            <a:pPr rtl="1" algn="r" indent="0" marL="0">
              <a:buNone/>
            </a:pPr>
            <a:r>
              <a:rPr lang="ar-SA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700" dirty="0"/>
          </a:p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للاستفسار</a:t>
            </a:r>
            <a:endParaRPr lang="ar-SA" sz="17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[جهة الاستفسار]</a:t>
            </a:r>
            <a:endParaRPr lang="ar-SA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سياسة التعامل مع الإعلام ووسائل التواصل الاجتماعي</dc:title>
  <dc:subject>PptxGenJS Presentation</dc:subject>
  <dc:creator>Ijaz</dc:creator>
  <cp:lastModifiedBy>Ijaz</cp:lastModifiedBy>
  <cp:revision>1</cp:revision>
  <dcterms:created xsi:type="dcterms:W3CDTF">2026-11-02T19:45:40Z</dcterms:created>
  <dcterms:modified xsi:type="dcterms:W3CDTF">2026-11-02T19:45:40Z</dcterms:modified>
</cp:coreProperties>
</file>